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6EB3DD7-0BE1-4DF2-A376-4487EA3BC5D9}" type="datetime">
              <a:rPr b="0" lang="en-US" sz="1200" spc="-1" strike="noStrike">
                <a:solidFill>
                  <a:srgbClr val="787878"/>
                </a:solidFill>
                <a:latin typeface="Aptos"/>
              </a:rPr>
              <a:t>6/3/25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E271D5B-4919-4C12-9474-267E7E12D0D7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448EB32-7A96-4B6D-9E8F-B9DD85D72CA9}" type="datetime">
              <a:rPr b="0" lang="en-US" sz="1200" spc="-1" strike="noStrike">
                <a:solidFill>
                  <a:srgbClr val="787878"/>
                </a:solidFill>
                <a:latin typeface="Aptos"/>
              </a:rPr>
              <a:t>6/3/25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8AE4F5C-9E43-4C0E-8366-A62CEB1430D1}" type="slidenum">
              <a:rPr b="0" lang="en-US" sz="1200" spc="-1" strike="noStrike">
                <a:solidFill>
                  <a:srgbClr val="787878"/>
                </a:solidFill>
                <a:latin typeface="Apto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1"/>
          <a:srcRect l="791" t="11111" r="-791" b="21375"/>
          <a:stretch/>
        </p:blipFill>
        <p:spPr>
          <a:xfrm>
            <a:off x="0" y="762120"/>
            <a:ext cx="12191760" cy="462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 descr=""/>
          <p:cNvPicPr/>
          <p:nvPr/>
        </p:nvPicPr>
        <p:blipFill>
          <a:blip r:embed="rId1"/>
          <a:srcRect l="37020" t="29673" r="36941" b="33610"/>
          <a:stretch/>
        </p:blipFill>
        <p:spPr>
          <a:xfrm>
            <a:off x="4514040" y="2035080"/>
            <a:ext cx="3173040" cy="251712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"/>
          <p:cNvPicPr/>
          <p:nvPr/>
        </p:nvPicPr>
        <p:blipFill>
          <a:blip r:embed="rId1"/>
          <a:srcRect l="36862" t="29813" r="37020" b="33750"/>
          <a:stretch/>
        </p:blipFill>
        <p:spPr>
          <a:xfrm>
            <a:off x="4494960" y="2044800"/>
            <a:ext cx="3182760" cy="24976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1" descr=""/>
          <p:cNvPicPr/>
          <p:nvPr/>
        </p:nvPicPr>
        <p:blipFill>
          <a:blip r:embed="rId1"/>
          <a:srcRect l="36862" t="30093" r="37020" b="34173"/>
          <a:stretch/>
        </p:blipFill>
        <p:spPr>
          <a:xfrm>
            <a:off x="4494960" y="2064240"/>
            <a:ext cx="3182760" cy="24498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 descr=""/>
          <p:cNvPicPr/>
          <p:nvPr/>
        </p:nvPicPr>
        <p:blipFill>
          <a:blip r:embed="rId1"/>
          <a:srcRect l="36705" t="29813" r="36941" b="34173"/>
          <a:stretch/>
        </p:blipFill>
        <p:spPr>
          <a:xfrm>
            <a:off x="4475520" y="2044800"/>
            <a:ext cx="3211560" cy="24688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" descr=""/>
          <p:cNvPicPr/>
          <p:nvPr/>
        </p:nvPicPr>
        <p:blipFill>
          <a:blip r:embed="rId1"/>
          <a:srcRect l="24947" t="8577" r="12657" b="24469"/>
          <a:stretch/>
        </p:blipFill>
        <p:spPr>
          <a:xfrm>
            <a:off x="3042000" y="588240"/>
            <a:ext cx="7606440" cy="45910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"/>
          <p:cNvPicPr/>
          <p:nvPr/>
        </p:nvPicPr>
        <p:blipFill>
          <a:blip r:embed="rId1"/>
          <a:srcRect l="24998" t="8861" r="12894" b="24889"/>
          <a:stretch/>
        </p:blipFill>
        <p:spPr>
          <a:xfrm>
            <a:off x="3048120" y="607680"/>
            <a:ext cx="7571520" cy="45428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" descr=""/>
          <p:cNvPicPr/>
          <p:nvPr/>
        </p:nvPicPr>
        <p:blipFill>
          <a:blip r:embed="rId1"/>
          <a:srcRect l="24986" t="8437" r="12419" b="24189"/>
          <a:stretch/>
        </p:blipFill>
        <p:spPr>
          <a:xfrm>
            <a:off x="3046680" y="578880"/>
            <a:ext cx="7630560" cy="46198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"/>
          <p:cNvPicPr/>
          <p:nvPr/>
        </p:nvPicPr>
        <p:blipFill>
          <a:blip r:embed="rId1"/>
          <a:srcRect l="24990" t="8437" r="12419" b="24889"/>
          <a:stretch/>
        </p:blipFill>
        <p:spPr>
          <a:xfrm>
            <a:off x="3047400" y="578880"/>
            <a:ext cx="7630200" cy="457164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" descr=""/>
          <p:cNvPicPr/>
          <p:nvPr/>
        </p:nvPicPr>
        <p:blipFill>
          <a:blip r:embed="rId1"/>
          <a:srcRect l="25000" t="8717" r="13132" b="24329"/>
          <a:stretch/>
        </p:blipFill>
        <p:spPr>
          <a:xfrm>
            <a:off x="3048480" y="597960"/>
            <a:ext cx="7542000" cy="45910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" descr=""/>
          <p:cNvPicPr/>
          <p:nvPr/>
        </p:nvPicPr>
        <p:blipFill>
          <a:blip r:embed="rId1"/>
          <a:srcRect l="2610" t="37407" r="79659" b="-1123"/>
          <a:stretch/>
        </p:blipFill>
        <p:spPr>
          <a:xfrm>
            <a:off x="318240" y="2565720"/>
            <a:ext cx="2160360" cy="43689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" descr=""/>
          <p:cNvPicPr/>
          <p:nvPr/>
        </p:nvPicPr>
        <p:blipFill>
          <a:blip r:embed="rId1"/>
          <a:srcRect l="0" t="11111" r="0" b="11251"/>
          <a:stretch/>
        </p:blipFill>
        <p:spPr>
          <a:xfrm>
            <a:off x="0" y="762120"/>
            <a:ext cx="12191760" cy="532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" descr=""/>
          <p:cNvPicPr/>
          <p:nvPr/>
        </p:nvPicPr>
        <p:blipFill>
          <a:blip r:embed="rId1"/>
          <a:srcRect l="11232" t="19829" r="37654" b="33046"/>
          <a:stretch/>
        </p:blipFill>
        <p:spPr>
          <a:xfrm>
            <a:off x="1369800" y="1360080"/>
            <a:ext cx="6230520" cy="32310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" descr=""/>
          <p:cNvPicPr/>
          <p:nvPr/>
        </p:nvPicPr>
        <p:blipFill>
          <a:blip r:embed="rId1"/>
          <a:srcRect l="11075" t="19689" r="37654" b="33046"/>
          <a:stretch/>
        </p:blipFill>
        <p:spPr>
          <a:xfrm>
            <a:off x="1350360" y="1350360"/>
            <a:ext cx="6249960" cy="324072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"/>
          <p:cNvPicPr/>
          <p:nvPr/>
        </p:nvPicPr>
        <p:blipFill>
          <a:blip r:embed="rId1"/>
          <a:srcRect l="11075" t="19265" r="37732" b="33046"/>
          <a:stretch/>
        </p:blipFill>
        <p:spPr>
          <a:xfrm>
            <a:off x="3269880" y="1929240"/>
            <a:ext cx="6240240" cy="326952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" descr=""/>
          <p:cNvPicPr/>
          <p:nvPr/>
        </p:nvPicPr>
        <p:blipFill>
          <a:blip r:embed="rId1"/>
          <a:srcRect l="0" t="10828" r="0" b="4360"/>
          <a:stretch/>
        </p:blipFill>
        <p:spPr>
          <a:xfrm>
            <a:off x="0" y="742680"/>
            <a:ext cx="12191760" cy="581580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" descr=""/>
          <p:cNvPicPr/>
          <p:nvPr/>
        </p:nvPicPr>
        <p:blipFill>
          <a:blip r:embed="rId1"/>
          <a:srcRect l="0" t="10968" r="0" b="4360"/>
          <a:stretch/>
        </p:blipFill>
        <p:spPr>
          <a:xfrm>
            <a:off x="0" y="752400"/>
            <a:ext cx="12191760" cy="58064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 descr=""/>
          <p:cNvPicPr/>
          <p:nvPr/>
        </p:nvPicPr>
        <p:blipFill>
          <a:blip r:embed="rId1"/>
          <a:srcRect l="33969" t="24997" r="34169" b="30103"/>
          <a:stretch/>
        </p:blipFill>
        <p:spPr>
          <a:xfrm>
            <a:off x="4141800" y="1714680"/>
            <a:ext cx="3883320" cy="307836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" descr=""/>
          <p:cNvPicPr/>
          <p:nvPr/>
        </p:nvPicPr>
        <p:blipFill>
          <a:blip r:embed="rId1"/>
          <a:srcRect l="34169" t="26520" r="34169" b="30821"/>
          <a:stretch/>
        </p:blipFill>
        <p:spPr>
          <a:xfrm>
            <a:off x="4166280" y="1819080"/>
            <a:ext cx="3858840" cy="29246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" descr=""/>
          <p:cNvPicPr/>
          <p:nvPr/>
        </p:nvPicPr>
        <p:blipFill>
          <a:blip r:embed="rId1"/>
          <a:srcRect l="34069" t="26520" r="34370" b="30642"/>
          <a:stretch/>
        </p:blipFill>
        <p:spPr>
          <a:xfrm>
            <a:off x="4154040" y="1819080"/>
            <a:ext cx="3846600" cy="293688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 descr=""/>
          <p:cNvPicPr/>
          <p:nvPr/>
        </p:nvPicPr>
        <p:blipFill>
          <a:blip r:embed="rId1"/>
          <a:srcRect l="34472" t="26698" r="34069" b="30642"/>
          <a:stretch/>
        </p:blipFill>
        <p:spPr>
          <a:xfrm>
            <a:off x="4203360" y="1831320"/>
            <a:ext cx="3834360" cy="292464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" descr=""/>
          <p:cNvPicPr/>
          <p:nvPr/>
        </p:nvPicPr>
        <p:blipFill>
          <a:blip r:embed="rId1"/>
          <a:srcRect l="34069" t="26877" r="34169" b="30642"/>
          <a:stretch/>
        </p:blipFill>
        <p:spPr>
          <a:xfrm>
            <a:off x="4154040" y="1843560"/>
            <a:ext cx="3871080" cy="29124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" descr=""/>
          <p:cNvPicPr/>
          <p:nvPr/>
        </p:nvPicPr>
        <p:blipFill>
          <a:blip r:embed="rId1"/>
          <a:srcRect l="12974" t="22079" r="52366" b="13078"/>
          <a:stretch/>
        </p:blipFill>
        <p:spPr>
          <a:xfrm>
            <a:off x="1581840" y="1514520"/>
            <a:ext cx="4224240" cy="444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" descr=""/>
          <p:cNvPicPr/>
          <p:nvPr/>
        </p:nvPicPr>
        <p:blipFill>
          <a:blip r:embed="rId1"/>
          <a:srcRect l="33969" t="24997" r="34069" b="29925"/>
          <a:stretch/>
        </p:blipFill>
        <p:spPr>
          <a:xfrm>
            <a:off x="4141800" y="1714680"/>
            <a:ext cx="3895560" cy="309060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" descr=""/>
          <p:cNvPicPr/>
          <p:nvPr/>
        </p:nvPicPr>
        <p:blipFill>
          <a:blip r:embed="rId1"/>
          <a:srcRect l="33969" t="26877" r="34169" b="29746"/>
          <a:stretch/>
        </p:blipFill>
        <p:spPr>
          <a:xfrm>
            <a:off x="4141800" y="1843560"/>
            <a:ext cx="3883320" cy="297396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" descr=""/>
          <p:cNvPicPr/>
          <p:nvPr/>
        </p:nvPicPr>
        <p:blipFill>
          <a:blip r:embed="rId1"/>
          <a:srcRect l="18648" t="12364" r="18445" b="12185"/>
          <a:stretch/>
        </p:blipFill>
        <p:spPr>
          <a:xfrm>
            <a:off x="2273760" y="848160"/>
            <a:ext cx="7668720" cy="517392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 descr=""/>
          <p:cNvPicPr/>
          <p:nvPr/>
        </p:nvPicPr>
        <p:blipFill>
          <a:blip r:embed="rId1"/>
          <a:srcRect l="18545" t="13260" r="18244" b="12721"/>
          <a:stretch/>
        </p:blipFill>
        <p:spPr>
          <a:xfrm>
            <a:off x="1659240" y="884880"/>
            <a:ext cx="7705800" cy="507564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" descr=""/>
          <p:cNvPicPr/>
          <p:nvPr/>
        </p:nvPicPr>
        <p:blipFill>
          <a:blip r:embed="rId1"/>
          <a:srcRect l="19049" t="13260" r="18648" b="15230"/>
          <a:stretch/>
        </p:blipFill>
        <p:spPr>
          <a:xfrm>
            <a:off x="2322720" y="909360"/>
            <a:ext cx="7594920" cy="490356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"/>
          <p:cNvPicPr/>
          <p:nvPr/>
        </p:nvPicPr>
        <p:blipFill>
          <a:blip r:embed="rId1"/>
          <a:srcRect l="19453" t="12542" r="18848" b="42289"/>
          <a:stretch/>
        </p:blipFill>
        <p:spPr>
          <a:xfrm>
            <a:off x="2372040" y="860400"/>
            <a:ext cx="7521480" cy="30967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" descr=""/>
          <p:cNvPicPr/>
          <p:nvPr/>
        </p:nvPicPr>
        <p:blipFill>
          <a:blip r:embed="rId1"/>
          <a:srcRect l="18748" t="11647" r="18648" b="13081"/>
          <a:stretch/>
        </p:blipFill>
        <p:spPr>
          <a:xfrm>
            <a:off x="2286000" y="798840"/>
            <a:ext cx="7632000" cy="516168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" descr=""/>
          <p:cNvPicPr/>
          <p:nvPr/>
        </p:nvPicPr>
        <p:blipFill>
          <a:blip r:embed="rId1"/>
          <a:srcRect l="18848" t="12542" r="18648" b="12903"/>
          <a:stretch/>
        </p:blipFill>
        <p:spPr>
          <a:xfrm>
            <a:off x="2298240" y="860400"/>
            <a:ext cx="7619760" cy="511236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" descr=""/>
          <p:cNvPicPr/>
          <p:nvPr/>
        </p:nvPicPr>
        <p:blipFill>
          <a:blip r:embed="rId1"/>
          <a:srcRect l="18445" t="12542" r="18344" b="12185"/>
          <a:stretch/>
        </p:blipFill>
        <p:spPr>
          <a:xfrm>
            <a:off x="2249280" y="860400"/>
            <a:ext cx="7705800" cy="516168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" descr=""/>
          <p:cNvPicPr/>
          <p:nvPr/>
        </p:nvPicPr>
        <p:blipFill>
          <a:blip r:embed="rId1"/>
          <a:srcRect l="18748" t="12542" r="18748" b="12185"/>
          <a:stretch/>
        </p:blipFill>
        <p:spPr>
          <a:xfrm>
            <a:off x="2286000" y="860400"/>
            <a:ext cx="7619760" cy="51616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" descr=""/>
          <p:cNvPicPr/>
          <p:nvPr/>
        </p:nvPicPr>
        <p:blipFill>
          <a:blip r:embed="rId1"/>
          <a:srcRect l="73488" t="6891" r="6961" b="75003"/>
          <a:stretch/>
        </p:blipFill>
        <p:spPr>
          <a:xfrm>
            <a:off x="8960760" y="472680"/>
            <a:ext cx="2382120" cy="124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" descr=""/>
          <p:cNvPicPr/>
          <p:nvPr/>
        </p:nvPicPr>
        <p:blipFill>
          <a:blip r:embed="rId1"/>
          <a:srcRect l="18244" t="11111" r="18445" b="12185"/>
          <a:stretch/>
        </p:blipFill>
        <p:spPr>
          <a:xfrm>
            <a:off x="2027880" y="762120"/>
            <a:ext cx="7718040" cy="525996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" descr=""/>
          <p:cNvPicPr/>
          <p:nvPr/>
        </p:nvPicPr>
        <p:blipFill>
          <a:blip r:embed="rId1"/>
          <a:srcRect l="18648" t="11111" r="18344" b="12903"/>
          <a:stretch/>
        </p:blipFill>
        <p:spPr>
          <a:xfrm>
            <a:off x="2261520" y="823320"/>
            <a:ext cx="7680960" cy="521064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" descr=""/>
          <p:cNvPicPr/>
          <p:nvPr/>
        </p:nvPicPr>
        <p:blipFill>
          <a:blip r:embed="rId1"/>
          <a:srcRect l="18848" t="12364" r="19049" b="12903"/>
          <a:stretch/>
        </p:blipFill>
        <p:spPr>
          <a:xfrm>
            <a:off x="2298240" y="848160"/>
            <a:ext cx="7570440" cy="51246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" descr=""/>
          <p:cNvPicPr/>
          <p:nvPr/>
        </p:nvPicPr>
        <p:blipFill>
          <a:blip r:embed="rId1"/>
          <a:srcRect l="18748" t="12903" r="18648" b="12542"/>
          <a:stretch/>
        </p:blipFill>
        <p:spPr>
          <a:xfrm>
            <a:off x="2286000" y="884880"/>
            <a:ext cx="7632000" cy="511236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" descr=""/>
          <p:cNvPicPr/>
          <p:nvPr/>
        </p:nvPicPr>
        <p:blipFill>
          <a:blip r:embed="rId1"/>
          <a:srcRect l="18445" t="12903" r="18545" b="13799"/>
          <a:stretch/>
        </p:blipFill>
        <p:spPr>
          <a:xfrm>
            <a:off x="2249280" y="884880"/>
            <a:ext cx="7680960" cy="502632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" descr=""/>
          <p:cNvPicPr/>
          <p:nvPr/>
        </p:nvPicPr>
        <p:blipFill>
          <a:blip r:embed="rId1"/>
          <a:srcRect l="18344" t="12542" r="18144" b="12721"/>
          <a:stretch/>
        </p:blipFill>
        <p:spPr>
          <a:xfrm>
            <a:off x="2236680" y="860400"/>
            <a:ext cx="7742520" cy="512460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" descr=""/>
          <p:cNvPicPr/>
          <p:nvPr/>
        </p:nvPicPr>
        <p:blipFill>
          <a:blip r:embed="rId1"/>
          <a:srcRect l="16833" t="6989" r="20663" b="18275"/>
          <a:stretch/>
        </p:blipFill>
        <p:spPr>
          <a:xfrm>
            <a:off x="2052360" y="479160"/>
            <a:ext cx="7619760" cy="512460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" descr=""/>
          <p:cNvPicPr/>
          <p:nvPr/>
        </p:nvPicPr>
        <p:blipFill>
          <a:blip r:embed="rId1"/>
          <a:srcRect l="16632" t="7885" r="20159" b="18457"/>
          <a:stretch/>
        </p:blipFill>
        <p:spPr>
          <a:xfrm>
            <a:off x="2027880" y="540720"/>
            <a:ext cx="7705800" cy="505080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" descr=""/>
          <p:cNvPicPr/>
          <p:nvPr/>
        </p:nvPicPr>
        <p:blipFill>
          <a:blip r:embed="rId1"/>
          <a:srcRect l="16833" t="7346" r="20764" b="18457"/>
          <a:stretch/>
        </p:blipFill>
        <p:spPr>
          <a:xfrm>
            <a:off x="2052360" y="504000"/>
            <a:ext cx="7607520" cy="508788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" descr=""/>
          <p:cNvPicPr/>
          <p:nvPr/>
        </p:nvPicPr>
        <p:blipFill>
          <a:blip r:embed="rId1"/>
          <a:srcRect l="16329" t="6989" r="20764" b="18096"/>
          <a:stretch/>
        </p:blipFill>
        <p:spPr>
          <a:xfrm>
            <a:off x="1991160" y="479160"/>
            <a:ext cx="7668720" cy="51368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"/>
          <p:cNvPicPr/>
          <p:nvPr/>
        </p:nvPicPr>
        <p:blipFill>
          <a:blip r:embed="rId1"/>
          <a:srcRect l="36941" t="30236" r="36941" b="33750"/>
          <a:stretch/>
        </p:blipFill>
        <p:spPr>
          <a:xfrm>
            <a:off x="4504320" y="2073960"/>
            <a:ext cx="3182760" cy="246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" descr=""/>
          <p:cNvPicPr/>
          <p:nvPr/>
        </p:nvPicPr>
        <p:blipFill>
          <a:blip r:embed="rId1"/>
          <a:srcRect l="16429" t="6810" r="20663" b="18457"/>
          <a:stretch/>
        </p:blipFill>
        <p:spPr>
          <a:xfrm>
            <a:off x="2003400" y="466920"/>
            <a:ext cx="7668720" cy="512460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"/>
          <p:cNvPicPr/>
          <p:nvPr/>
        </p:nvPicPr>
        <p:blipFill>
          <a:blip r:embed="rId1"/>
          <a:srcRect l="16429" t="7885" r="20965" b="18814"/>
          <a:stretch/>
        </p:blipFill>
        <p:spPr>
          <a:xfrm>
            <a:off x="2003400" y="540720"/>
            <a:ext cx="7632000" cy="502632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" descr=""/>
          <p:cNvPicPr/>
          <p:nvPr/>
        </p:nvPicPr>
        <p:blipFill>
          <a:blip r:embed="rId1"/>
          <a:srcRect l="16632" t="7346" r="20663" b="18275"/>
          <a:stretch/>
        </p:blipFill>
        <p:spPr>
          <a:xfrm>
            <a:off x="2027880" y="504000"/>
            <a:ext cx="7644240" cy="510012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" descr=""/>
          <p:cNvPicPr/>
          <p:nvPr/>
        </p:nvPicPr>
        <p:blipFill>
          <a:blip r:embed="rId1"/>
          <a:srcRect l="16632" t="7706" r="20563" b="18096"/>
          <a:stretch/>
        </p:blipFill>
        <p:spPr>
          <a:xfrm>
            <a:off x="2027880" y="528480"/>
            <a:ext cx="7656480" cy="508788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" descr=""/>
          <p:cNvPicPr/>
          <p:nvPr/>
        </p:nvPicPr>
        <p:blipFill>
          <a:blip r:embed="rId1"/>
          <a:srcRect l="16530" t="7706" r="21167" b="18814"/>
          <a:stretch/>
        </p:blipFill>
        <p:spPr>
          <a:xfrm>
            <a:off x="2015640" y="528480"/>
            <a:ext cx="7594920" cy="503856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 descr=""/>
          <p:cNvPicPr/>
          <p:nvPr/>
        </p:nvPicPr>
        <p:blipFill>
          <a:blip r:embed="rId1"/>
          <a:srcRect l="16732" t="7167" r="20563" b="18275"/>
          <a:stretch/>
        </p:blipFill>
        <p:spPr>
          <a:xfrm>
            <a:off x="2040120" y="491760"/>
            <a:ext cx="7644240" cy="511236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" descr=""/>
          <p:cNvPicPr/>
          <p:nvPr/>
        </p:nvPicPr>
        <p:blipFill>
          <a:blip r:embed="rId1"/>
          <a:srcRect l="16632" t="7346" r="20461" b="18096"/>
          <a:stretch/>
        </p:blipFill>
        <p:spPr>
          <a:xfrm>
            <a:off x="2027880" y="504000"/>
            <a:ext cx="7668720" cy="511236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" descr=""/>
          <p:cNvPicPr/>
          <p:nvPr/>
        </p:nvPicPr>
        <p:blipFill>
          <a:blip r:embed="rId1"/>
          <a:srcRect l="8567" t="14695" r="40620" b="38523"/>
          <a:stretch/>
        </p:blipFill>
        <p:spPr>
          <a:xfrm>
            <a:off x="1044720" y="1007640"/>
            <a:ext cx="6193800" cy="320760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" descr=""/>
          <p:cNvPicPr/>
          <p:nvPr/>
        </p:nvPicPr>
        <p:blipFill>
          <a:blip r:embed="rId1"/>
          <a:srcRect l="8163" t="13977" r="40319" b="37988"/>
          <a:stretch/>
        </p:blipFill>
        <p:spPr>
          <a:xfrm>
            <a:off x="995400" y="958680"/>
            <a:ext cx="6279840" cy="329328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" descr=""/>
          <p:cNvPicPr/>
          <p:nvPr/>
        </p:nvPicPr>
        <p:blipFill>
          <a:blip r:embed="rId1"/>
          <a:srcRect l="8567" t="14156" r="40620" b="37988"/>
          <a:stretch/>
        </p:blipFill>
        <p:spPr>
          <a:xfrm>
            <a:off x="1044720" y="970920"/>
            <a:ext cx="6193800" cy="32810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"/>
          <p:cNvPicPr/>
          <p:nvPr/>
        </p:nvPicPr>
        <p:blipFill>
          <a:blip r:embed="rId1"/>
          <a:srcRect l="36862" t="30093" r="36941" b="33330"/>
          <a:stretch/>
        </p:blipFill>
        <p:spPr>
          <a:xfrm>
            <a:off x="4494960" y="2064240"/>
            <a:ext cx="3192480" cy="250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" descr=""/>
          <p:cNvPicPr/>
          <p:nvPr/>
        </p:nvPicPr>
        <p:blipFill>
          <a:blip r:embed="rId1"/>
          <a:srcRect l="8266" t="14334" r="40417" b="38345"/>
          <a:stretch/>
        </p:blipFill>
        <p:spPr>
          <a:xfrm>
            <a:off x="1007640" y="983160"/>
            <a:ext cx="6255360" cy="3244320"/>
          </a:xfrm>
          <a:prstGeom prst="rect">
            <a:avLst/>
          </a:prstGeom>
          <a:ln>
            <a:noFill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" descr=""/>
          <p:cNvPicPr/>
          <p:nvPr/>
        </p:nvPicPr>
        <p:blipFill>
          <a:blip r:embed="rId1"/>
          <a:srcRect l="8667" t="14513" r="40319" b="38523"/>
          <a:stretch/>
        </p:blipFill>
        <p:spPr>
          <a:xfrm>
            <a:off x="1056960" y="995400"/>
            <a:ext cx="6218640" cy="321984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724280" y="3200400"/>
            <a:ext cx="274284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https://www.anaconda.com/docs/tools/working-with-conda/ide-tutorials/vscode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 descr=""/>
          <p:cNvPicPr/>
          <p:nvPr/>
        </p:nvPicPr>
        <p:blipFill>
          <a:blip r:embed="rId1"/>
          <a:srcRect l="36862" t="29813" r="36862" b="33470"/>
          <a:stretch/>
        </p:blipFill>
        <p:spPr>
          <a:xfrm>
            <a:off x="4494960" y="2044800"/>
            <a:ext cx="3201840" cy="251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" descr=""/>
          <p:cNvPicPr/>
          <p:nvPr/>
        </p:nvPicPr>
        <p:blipFill>
          <a:blip r:embed="rId1"/>
          <a:srcRect l="36941" t="29953" r="36783" b="33470"/>
          <a:stretch/>
        </p:blipFill>
        <p:spPr>
          <a:xfrm>
            <a:off x="4504320" y="2054520"/>
            <a:ext cx="3201840" cy="250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1" descr=""/>
          <p:cNvPicPr/>
          <p:nvPr/>
        </p:nvPicPr>
        <p:blipFill>
          <a:blip r:embed="rId1"/>
          <a:srcRect l="36941" t="29813" r="37258" b="33750"/>
          <a:stretch/>
        </p:blipFill>
        <p:spPr>
          <a:xfrm>
            <a:off x="4504320" y="2044800"/>
            <a:ext cx="3144240" cy="249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LibreOffice/6.0.7.3$Linux_X86_64 LibreOffice_project/00m0$Build-3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2025-06-03T17:49:11Z</dcterms:created>
  <dc:creator/>
  <dc:description/>
  <dc:language>en-US</dc:language>
  <cp:lastModifiedBy/>
  <dcterms:modified xsi:type="dcterms:W3CDTF">2025-06-03T19:22:18Z</dcterms:modified>
  <cp:revision>289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62</vt:i4>
  </property>
</Properties>
</file>